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8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9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3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16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0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3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2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8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76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6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stronovi.com/at/konzepte/restaurant/" TargetMode="External"/><Relationship Id="rId2" Type="http://schemas.openxmlformats.org/officeDocument/2006/relationships/hyperlink" Target="https://www.aleno.me/de/produk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55462-CC4B-4045-B9D7-6F6E75728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632" y="1559768"/>
            <a:ext cx="5068568" cy="3135379"/>
          </a:xfrm>
        </p:spPr>
        <p:txBody>
          <a:bodyPr>
            <a:normAutofit/>
          </a:bodyPr>
          <a:lstStyle/>
          <a:p>
            <a:r>
              <a:rPr lang="de-AT" sz="5600"/>
              <a:t>Konkurrenzanalyse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CA3096-F8D5-4A3A-AF32-5A8576673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633" y="4708186"/>
            <a:ext cx="5068567" cy="7970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AT" dirty="0" err="1"/>
              <a:t>Cagitzer</a:t>
            </a:r>
            <a:endParaRPr lang="de-A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5254524-7FFF-48D4-9C97-E62F0F497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94" r="10123" b="-1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2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AF5006D3-B7D1-4F1F-BBDD-21D343FA3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577" y="3200399"/>
            <a:ext cx="8936846" cy="1489047"/>
          </a:xfrm>
        </p:spPr>
        <p:txBody>
          <a:bodyPr/>
          <a:lstStyle/>
          <a:p>
            <a:r>
              <a:rPr lang="de-AT" dirty="0" err="1"/>
              <a:t>Aleno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https://www.aleno.me/de/produkt</a:t>
            </a:r>
            <a:endParaRPr lang="de-AT" dirty="0"/>
          </a:p>
          <a:p>
            <a:r>
              <a:rPr lang="de-AT" dirty="0" err="1"/>
              <a:t>Gastronovi</a:t>
            </a:r>
            <a:r>
              <a:rPr lang="de-AT" dirty="0"/>
              <a:t>: </a:t>
            </a:r>
            <a:r>
              <a:rPr lang="de-AT" dirty="0">
                <a:hlinkClick r:id="rId3"/>
              </a:rPr>
              <a:t>https://www.gastronovi.com/at/konzepte/restaurant/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6333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E5BF4-D980-4995-9068-E29F1B4CA5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Aleno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8229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. Our widget Your 247 host (1)">
            <a:hlinkClick r:id="" action="ppaction://media"/>
            <a:extLst>
              <a:ext uri="{FF2B5EF4-FFF2-40B4-BE49-F238E27FC236}">
                <a16:creationId xmlns:a16="http://schemas.microsoft.com/office/drawing/2014/main" id="{2AD03611-76D5-469C-8579-AF61D5D519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. Get your informations at the right time on given place">
            <a:hlinkClick r:id="" action="ppaction://media"/>
            <a:extLst>
              <a:ext uri="{FF2B5EF4-FFF2-40B4-BE49-F238E27FC236}">
                <a16:creationId xmlns:a16="http://schemas.microsoft.com/office/drawing/2014/main" id="{AFD39142-83F2-47C5-91D8-A944EEE9C7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.Big, bigger, the biggest">
            <a:hlinkClick r:id="" action="ppaction://media"/>
            <a:extLst>
              <a:ext uri="{FF2B5EF4-FFF2-40B4-BE49-F238E27FC236}">
                <a16:creationId xmlns:a16="http://schemas.microsoft.com/office/drawing/2014/main" id="{FB38996F-61B6-4604-A872-FF81795C1D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9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D88E3-C91E-4088-8474-B4BCB7BE9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Gastronovi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3842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stronovi Tischreservierung Übersicht &amp; Auslastungsinformationen">
            <a:extLst>
              <a:ext uri="{FF2B5EF4-FFF2-40B4-BE49-F238E27FC236}">
                <a16:creationId xmlns:a16="http://schemas.microsoft.com/office/drawing/2014/main" id="{28FFF267-8A51-4C76-A307-D9C7C7481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3114" y="643467"/>
            <a:ext cx="984577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21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ndingpage_Tischreservierung_Aktion_2">
            <a:extLst>
              <a:ext uri="{FF2B5EF4-FFF2-40B4-BE49-F238E27FC236}">
                <a16:creationId xmlns:a16="http://schemas.microsoft.com/office/drawing/2014/main" id="{160AEB64-C7AD-441F-BD94-50FF58BE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6949" y="643467"/>
            <a:ext cx="771810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8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astronovi Tischreservierung grafischer Tischplan">
            <a:extLst>
              <a:ext uri="{FF2B5EF4-FFF2-40B4-BE49-F238E27FC236}">
                <a16:creationId xmlns:a16="http://schemas.microsoft.com/office/drawing/2014/main" id="{33D4EEE3-690D-457A-B480-BB38E589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6949" y="643467"/>
            <a:ext cx="771810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74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LeftStep">
      <a:dk1>
        <a:srgbClr val="000000"/>
      </a:dk1>
      <a:lt1>
        <a:srgbClr val="FFFFFF"/>
      </a:lt1>
      <a:dk2>
        <a:srgbClr val="1B302B"/>
      </a:dk2>
      <a:lt2>
        <a:srgbClr val="F3F1F0"/>
      </a:lt2>
      <a:accent1>
        <a:srgbClr val="48ACC3"/>
      </a:accent1>
      <a:accent2>
        <a:srgbClr val="37B598"/>
      </a:accent2>
      <a:accent3>
        <a:srgbClr val="43B66C"/>
      </a:accent3>
      <a:accent4>
        <a:srgbClr val="3FB537"/>
      </a:accent4>
      <a:accent5>
        <a:srgbClr val="76AF40"/>
      </a:accent5>
      <a:accent6>
        <a:srgbClr val="9DA933"/>
      </a:accent6>
      <a:hlink>
        <a:srgbClr val="C05942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Breitbild</PresentationFormat>
  <Paragraphs>6</Paragraphs>
  <Slides>10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Garamond</vt:lpstr>
      <vt:lpstr>Goudy Old Style</vt:lpstr>
      <vt:lpstr>SavonVTI</vt:lpstr>
      <vt:lpstr>Konkurrenzanalyse</vt:lpstr>
      <vt:lpstr>Aleno</vt:lpstr>
      <vt:lpstr>PowerPoint-Präsentation</vt:lpstr>
      <vt:lpstr>PowerPoint-Präsentation</vt:lpstr>
      <vt:lpstr>PowerPoint-Präsentation</vt:lpstr>
      <vt:lpstr>Gastronovi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Konkurrenzanalyse</dc:title>
  <dc:creator>David Ursprung</dc:creator>
  <cp:lastModifiedBy>David Ursprung</cp:lastModifiedBy>
  <cp:revision>3</cp:revision>
  <dcterms:created xsi:type="dcterms:W3CDTF">2021-12-01T07:08:20Z</dcterms:created>
  <dcterms:modified xsi:type="dcterms:W3CDTF">2021-12-01T07:17:46Z</dcterms:modified>
</cp:coreProperties>
</file>